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2" r:id="rId2"/>
    <p:sldId id="391" r:id="rId3"/>
    <p:sldId id="427" r:id="rId4"/>
    <p:sldId id="414" r:id="rId5"/>
    <p:sldId id="407" r:id="rId6"/>
    <p:sldId id="392" r:id="rId7"/>
    <p:sldId id="441" r:id="rId8"/>
    <p:sldId id="456" r:id="rId9"/>
    <p:sldId id="430" r:id="rId10"/>
    <p:sldId id="431" r:id="rId11"/>
    <p:sldId id="443" r:id="rId12"/>
    <p:sldId id="459" r:id="rId13"/>
    <p:sldId id="442" r:id="rId14"/>
    <p:sldId id="444" r:id="rId15"/>
    <p:sldId id="432" r:id="rId16"/>
    <p:sldId id="438" r:id="rId17"/>
    <p:sldId id="433" r:id="rId18"/>
    <p:sldId id="415" r:id="rId19"/>
    <p:sldId id="416" r:id="rId20"/>
    <p:sldId id="435" r:id="rId21"/>
    <p:sldId id="446" r:id="rId22"/>
    <p:sldId id="447" r:id="rId23"/>
    <p:sldId id="454" r:id="rId24"/>
    <p:sldId id="448" r:id="rId25"/>
    <p:sldId id="417" r:id="rId26"/>
    <p:sldId id="418" r:id="rId27"/>
    <p:sldId id="449" r:id="rId28"/>
    <p:sldId id="455" r:id="rId29"/>
    <p:sldId id="453" r:id="rId30"/>
    <p:sldId id="419" r:id="rId31"/>
    <p:sldId id="420" r:id="rId32"/>
    <p:sldId id="439" r:id="rId33"/>
    <p:sldId id="440" r:id="rId34"/>
    <p:sldId id="450" r:id="rId35"/>
    <p:sldId id="452" r:id="rId36"/>
    <p:sldId id="458" r:id="rId37"/>
    <p:sldId id="421" r:id="rId38"/>
    <p:sldId id="422" r:id="rId39"/>
    <p:sldId id="423" r:id="rId40"/>
    <p:sldId id="424" r:id="rId41"/>
    <p:sldId id="425" r:id="rId42"/>
    <p:sldId id="426" r:id="rId43"/>
    <p:sldId id="428" r:id="rId44"/>
    <p:sldId id="429" r:id="rId45"/>
    <p:sldId id="451" r:id="rId46"/>
    <p:sldId id="457" r:id="rId47"/>
    <p:sldId id="25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7B2E"/>
    <a:srgbClr val="4AF483"/>
    <a:srgbClr val="49F571"/>
    <a:srgbClr val="E7E6E6"/>
    <a:srgbClr val="9FB9DE"/>
    <a:srgbClr val="00FFFF"/>
    <a:srgbClr val="66FF33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4" autoAdjust="0"/>
    <p:restoredTop sz="94179" autoAdjust="0"/>
  </p:normalViewPr>
  <p:slideViewPr>
    <p:cSldViewPr snapToGrid="0" showGuides="1">
      <p:cViewPr varScale="1">
        <p:scale>
          <a:sx n="107" d="100"/>
          <a:sy n="107" d="100"/>
        </p:scale>
        <p:origin x="132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A5421-60E0-45FE-98B5-C1F00FA1171C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66550-54D1-4759-AB85-1A73F6379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450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27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13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5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만일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slideShow( )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함수로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3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번째 차량을 나타내고 있다면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index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값은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3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일 것이다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.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 이때 첫 번째 버튼을 클릭하여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changeShow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함수로 첫 번째 차량을 나타내더라도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index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값은 변화가 없으므로 다시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slideShow( )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가 실행되면 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4</a:t>
            </a:r>
            <a:r>
              <a:rPr lang="ko-KR" altLang="en-US" sz="1200" dirty="0">
                <a:latin typeface="맑은 고딕" panose="020B0503020000020004" pitchFamily="50" charset="-127"/>
                <a:ea typeface="+mn-ea"/>
              </a:rPr>
              <a:t>번째 차량이 나온다</a:t>
            </a:r>
            <a:r>
              <a:rPr lang="en-US" altLang="ko-KR" sz="1200" dirty="0">
                <a:latin typeface="맑은 고딕" panose="020B0503020000020004" pitchFamily="50" charset="-127"/>
                <a:ea typeface="+mn-ea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57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5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20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791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67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86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109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3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69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021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726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248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999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21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69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6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login_name</a:t>
            </a: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개인 이유는 </a:t>
            </a:r>
            <a:r>
              <a:rPr lang="en-US" altLang="ko-KR" dirty="0"/>
              <a:t>.nav_bar</a:t>
            </a:r>
            <a:r>
              <a:rPr lang="ko-KR" altLang="en-US" dirty="0"/>
              <a:t>와 </a:t>
            </a:r>
            <a:r>
              <a:rPr lang="en-US" altLang="ko-KR" dirty="0"/>
              <a:t>.nav_hidden</a:t>
            </a:r>
            <a:r>
              <a:rPr lang="en-US" altLang="ko-KR" baseline="0" dirty="0"/>
              <a:t> </a:t>
            </a:r>
            <a:r>
              <a:rPr lang="ko-KR" altLang="en-US" baseline="0" dirty="0"/>
              <a:t>두 군데에 있기때문이다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36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15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30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130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94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59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326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5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48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55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981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6750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33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478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3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05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97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44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220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4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5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97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75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74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7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070977" y="2490281"/>
            <a:ext cx="6050054" cy="1969770"/>
            <a:chOff x="3070977" y="1767838"/>
            <a:chExt cx="6050054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5311178" y="176783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박준현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070977" y="2537279"/>
              <a:ext cx="605005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중간 프로젝트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1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7" y="866144"/>
            <a:ext cx="6480670" cy="59400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recommend_car_list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"plus"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fa-plus"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"media/G80.png"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recommend_info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&gt;G80&lt;/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fa-user"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&gt;5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인승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고급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fa-tint"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휘발유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fa-cog"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오토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            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recommend_button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),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recommend_pause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pause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727" y="994482"/>
            <a:ext cx="4132608" cy="366492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784838" y="1821664"/>
            <a:ext cx="3683977" cy="446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83777" y="2446850"/>
            <a:ext cx="3780692" cy="1052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58360" y="4875159"/>
            <a:ext cx="5785339" cy="155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2" idx="3"/>
          </p:cNvCxnSpPr>
          <p:nvPr/>
        </p:nvCxnSpPr>
        <p:spPr>
          <a:xfrm>
            <a:off x="5864469" y="2973094"/>
            <a:ext cx="2576146" cy="704679"/>
          </a:xfrm>
          <a:prstGeom prst="bentConnector3">
            <a:avLst>
              <a:gd name="adj1" fmla="val 452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0" idx="3"/>
          </p:cNvCxnSpPr>
          <p:nvPr/>
        </p:nvCxnSpPr>
        <p:spPr>
          <a:xfrm>
            <a:off x="5468815" y="2045040"/>
            <a:ext cx="2294793" cy="286578"/>
          </a:xfrm>
          <a:prstGeom prst="bentConnector3">
            <a:avLst>
              <a:gd name="adj1" fmla="val 6647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309627" y="4870587"/>
            <a:ext cx="4632808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클릭하면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0~4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숫자를 매개변수로   전달하여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일시정지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pause(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실행하여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슬라이드를 일시정지하고 아이콘을 변경한다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cxnSp>
        <p:nvCxnSpPr>
          <p:cNvPr id="44" name="꺾인 연결선 43"/>
          <p:cNvCxnSpPr>
            <a:stCxn id="25" idx="3"/>
          </p:cNvCxnSpPr>
          <p:nvPr/>
        </p:nvCxnSpPr>
        <p:spPr>
          <a:xfrm flipV="1">
            <a:off x="6743699" y="4310230"/>
            <a:ext cx="1846386" cy="1340938"/>
          </a:xfrm>
          <a:prstGeom prst="bentConnector3">
            <a:avLst>
              <a:gd name="adj1" fmla="val 142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90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887134"/>
            <a:ext cx="4432925" cy="59005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slide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car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“recommend_car"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btn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0" dirty="0">
              <a:solidFill>
                <a:srgbClr val="FFFFFF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car[i].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"none"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btn[i].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"white"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btn[index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car[index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slide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(slideShow,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</a:p>
          <a:p>
            <a:pPr latinLnBrk="0"/>
            <a:endParaRPr lang="en-US" altLang="ko-KR" sz="1000" kern="0" dirty="0">
              <a:solidFill>
                <a:srgbClr val="F8F8F0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control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pause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(slide);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(slideShow,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6467" y="2131149"/>
            <a:ext cx="3219588" cy="2001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28541" y="1272561"/>
            <a:ext cx="6111812" cy="263604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자동으로 넘겨주는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모든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display : none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숨기고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btn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배경을 흰색으로 설정한다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함수가 호출될 때 마다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씩 증가시키고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                     index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수보다 커지면 다시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초기화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index-1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번째의 추천 차량을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display : block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나타내고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btn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index-1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번째의 버튼의 배경을 검정색으로 바꾼다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setTimeout(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실행시킨다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7" y="4286429"/>
            <a:ext cx="2621710" cy="2369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28542" y="4471868"/>
            <a:ext cx="6439390" cy="198971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일시정지하는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pause(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변수는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진행중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정지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상태를 의미한다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만일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clearTimeout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슬라이드를 정지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control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play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나타내고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pause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숨긴다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반대로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setTimeout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진행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control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play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숨기고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pause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나타낸다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368FE9-9946-ABD2-DBF9-65F16552BB7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998177" y="5466724"/>
            <a:ext cx="2230365" cy="43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CB3CDE9-641D-129A-E323-3598239986E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596055" y="2590583"/>
            <a:ext cx="16324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31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3" y="1119551"/>
            <a:ext cx="5271250" cy="46326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130917" y="5920145"/>
            <a:ext cx="3930161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pause(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동작 영상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49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887134"/>
            <a:ext cx="4468094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B4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car[i].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"none"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btn[i].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"white"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switch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(n)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btn[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btn[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btn[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btn[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btn[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</a:p>
          <a:p>
            <a:pPr latinLnBrk="0"/>
            <a:endParaRPr lang="en-US" altLang="ko-KR" sz="1000" kern="0" dirty="0">
              <a:solidFill>
                <a:srgbClr val="F8F8F0"/>
              </a:solidFill>
              <a:latin typeface="Consolas" panose="020B0609020204030204" pitchFamily="49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mouseover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".plus, .plusi"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"opacity"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})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mouseout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".plus, .plusi"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"opacity"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})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6467" y="925712"/>
            <a:ext cx="3720748" cy="4463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72506" y="1589681"/>
            <a:ext cx="6579525" cy="174842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버튼으로 원하는 이미지로 이동하는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모든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객체를 숨기고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배경을 흰색으로 바꾼다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값은 몇 번째 버튼이 눌렸는지를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의미한다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번째에 있는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내용을 나타내고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배경을 검정색으로 바꾼 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값을 저장한다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6467" y="5470088"/>
            <a:ext cx="4345002" cy="681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72507" y="5297775"/>
            <a:ext cx="6579524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체이닝을 사용하여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올릴 때의 동작 설정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mouseover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.plusi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opacity : 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하여 나타나도록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mouseout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.plusi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opacity : 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하여 사라지도록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4" name="직선 화살표 연결선 33"/>
          <p:cNvCxnSpPr>
            <a:cxnSpLocks/>
            <a:stCxn id="10" idx="3"/>
            <a:endCxn id="11" idx="1"/>
          </p:cNvCxnSpPr>
          <p:nvPr/>
        </p:nvCxnSpPr>
        <p:spPr>
          <a:xfrm flipV="1">
            <a:off x="4721469" y="5807883"/>
            <a:ext cx="551038" cy="28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9EA0DE-7991-EB46-DF87-43381C4F35BB}"/>
              </a:ext>
            </a:extLst>
          </p:cNvPr>
          <p:cNvSpPr txBox="1"/>
          <p:nvPr/>
        </p:nvSpPr>
        <p:spPr>
          <a:xfrm>
            <a:off x="5880092" y="3530252"/>
            <a:ext cx="5364352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값에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저장하는 이유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차량을 나타낸 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 후에 실행되는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부터 실행되도록 하기 위해서이다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8C1B125-CEE0-3B0F-84F3-E1EC4D290BA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097215" y="2463895"/>
            <a:ext cx="11752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944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1475830" y="5550132"/>
            <a:ext cx="3534458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저장하지 않았을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32" y="1247774"/>
            <a:ext cx="4712042" cy="41411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629497" y="5550132"/>
            <a:ext cx="4105912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mouseover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동작 영상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B464B7-4235-DF23-6BE1-C2B53636D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8" y="1247774"/>
            <a:ext cx="4712042" cy="414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여행지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204829"/>
            <a:ext cx="5763494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추천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여행지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recommend_tour_list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가까운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최고의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드라이브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코스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('.pop_seoul').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"media/incheon.png"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인천대교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우리나라에서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가장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아름다운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('.pop_incheon').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"media/jeju.png"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가시리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유채꽃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꽃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구경하기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좋은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가장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아름다운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('.pop_jeju').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70" y="1204829"/>
            <a:ext cx="5250969" cy="32864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5261" y="3699662"/>
            <a:ext cx="5530409" cy="292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cxnSpLocks/>
            <a:stCxn id="7" idx="3"/>
            <a:endCxn id="30" idx="1"/>
          </p:cNvCxnSpPr>
          <p:nvPr/>
        </p:nvCxnSpPr>
        <p:spPr>
          <a:xfrm>
            <a:off x="5925670" y="3845883"/>
            <a:ext cx="953754" cy="125305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879424" y="4750413"/>
            <a:ext cx="4583659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more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곳을 클릭하면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숨겨져 있던 레이어 팝업의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높이를 페이지의 높이로 설정하고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show(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나타낸다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936DE9-C00F-0CC4-17FB-A451FC37FC33}"/>
              </a:ext>
            </a:extLst>
          </p:cNvPr>
          <p:cNvSpPr/>
          <p:nvPr/>
        </p:nvSpPr>
        <p:spPr>
          <a:xfrm>
            <a:off x="395261" y="2342023"/>
            <a:ext cx="5530409" cy="292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0">
            <a:extLst>
              <a:ext uri="{FF2B5EF4-FFF2-40B4-BE49-F238E27FC236}">
                <a16:creationId xmlns:a16="http://schemas.microsoft.com/office/drawing/2014/main" id="{8FDAAF2A-FD00-3AE2-C0F4-38DBEC9F94D4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>
            <a:off x="5925670" y="2488244"/>
            <a:ext cx="953754" cy="261069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5C7651-5754-3FF1-F600-B973BAA207FC}"/>
              </a:ext>
            </a:extLst>
          </p:cNvPr>
          <p:cNvSpPr/>
          <p:nvPr/>
        </p:nvSpPr>
        <p:spPr>
          <a:xfrm>
            <a:off x="402627" y="4750413"/>
            <a:ext cx="5530409" cy="292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0">
            <a:extLst>
              <a:ext uri="{FF2B5EF4-FFF2-40B4-BE49-F238E27FC236}">
                <a16:creationId xmlns:a16="http://schemas.microsoft.com/office/drawing/2014/main" id="{370E08E5-1D25-4D48-7959-2779E90EDC9C}"/>
              </a:ext>
            </a:extLst>
          </p:cNvPr>
          <p:cNvCxnSpPr>
            <a:cxnSpLocks/>
            <a:stCxn id="18" idx="3"/>
            <a:endCxn id="30" idx="1"/>
          </p:cNvCxnSpPr>
          <p:nvPr/>
        </p:nvCxnSpPr>
        <p:spPr>
          <a:xfrm>
            <a:off x="5933036" y="4896634"/>
            <a:ext cx="946388" cy="202304"/>
          </a:xfrm>
          <a:prstGeom prst="bentConnector3">
            <a:avLst>
              <a:gd name="adj1" fmla="val 490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383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여행지 레이어 팝업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32507" y="1302632"/>
            <a:ext cx="6426881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pop_seoul"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pop_content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this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fa-times"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fa-chevron-left"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"media/seoul2.png"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"media/seoul3.png"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"media/seoul4.png"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fa-chevron-right"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양평군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양서면에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흔히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'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라고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부른다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운길산역과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양수역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사이의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섬에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위치해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그리고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과거에는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나루터가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곳이기도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하다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북한강과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남한강이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만나는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유명하며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북한강과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남한강이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만나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가로지르는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한강으로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흐른다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현대에는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양수대교와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신양수대교가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역할을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대신하여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나루터의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기능은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거의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잃어버렸지만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지금도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유원지이자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관광명소로서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수많은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관광객들이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방문하고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장소로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유명하다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pop_incheon"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en-US" altLang="ko-KR" sz="1000" kern="100" dirty="0">
              <a:solidFill>
                <a:srgbClr val="F8F8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pop_jeju"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en-US" altLang="ko-KR" sz="1000" kern="100" dirty="0">
              <a:solidFill>
                <a:srgbClr val="F8F8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76" y="1562456"/>
            <a:ext cx="4479278" cy="45319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68137" y="1648327"/>
            <a:ext cx="4833631" cy="767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꺾인 연결선 6"/>
          <p:cNvCxnSpPr>
            <a:cxnSpLocks/>
            <a:stCxn id="6" idx="3"/>
          </p:cNvCxnSpPr>
          <p:nvPr/>
        </p:nvCxnSpPr>
        <p:spPr>
          <a:xfrm>
            <a:off x="5801768" y="2031841"/>
            <a:ext cx="4928986" cy="3835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68137" y="2572294"/>
            <a:ext cx="5683676" cy="1062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905631" y="6167034"/>
            <a:ext cx="5142934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매개변수로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changeImg(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실행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833915" y="1074293"/>
            <a:ext cx="5286367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부모의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부모의 부모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.popup_base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숨긴다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" name="꺾인 연결선 6">
            <a:extLst>
              <a:ext uri="{FF2B5EF4-FFF2-40B4-BE49-F238E27FC236}">
                <a16:creationId xmlns:a16="http://schemas.microsoft.com/office/drawing/2014/main" id="{0FDA8E4F-2571-D14B-1A64-1A88134807D4}"/>
              </a:ext>
            </a:extLst>
          </p:cNvPr>
          <p:cNvCxnSpPr>
            <a:cxnSpLocks/>
          </p:cNvCxnSpPr>
          <p:nvPr/>
        </p:nvCxnSpPr>
        <p:spPr>
          <a:xfrm>
            <a:off x="6651813" y="3103424"/>
            <a:ext cx="1129552" cy="90380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0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여행지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1397243"/>
            <a:ext cx="4553259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seoul_img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".pop_seoul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incheon_img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".pop_incheon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jeju_img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".pop_jeju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incheon_img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jeju_img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B4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(seoul_img).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(incheon_img).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(jeju_img).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count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count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incheon_img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jeju_img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7329" y="3076511"/>
            <a:ext cx="3100977" cy="255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84590" y="1045186"/>
            <a:ext cx="6937079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레이어 팝업의 이미지를 변경하는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changeImg(n)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seoul_img, incheon_img, jeju_img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모든 이미지를 숨긴다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매개변수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더한다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다음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이전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전체 길이 보다 커지면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설정하여 첫번째 이미지로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count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작아지면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전체 길이로 설정하여 마지막 이미지로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객체의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count-1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번째의 이미지를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fadeIn(“slow”)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나타낸다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05" y="3232216"/>
            <a:ext cx="3666650" cy="3442447"/>
          </a:xfrm>
          <a:prstGeom prst="rect">
            <a:avLst/>
          </a:prstGeom>
        </p:spPr>
      </p:pic>
      <p:cxnSp>
        <p:nvCxnSpPr>
          <p:cNvPr id="12" name="꺾인 연결선 11"/>
          <p:cNvCxnSpPr>
            <a:stCxn id="9" idx="3"/>
            <a:endCxn id="10" idx="1"/>
          </p:cNvCxnSpPr>
          <p:nvPr/>
        </p:nvCxnSpPr>
        <p:spPr>
          <a:xfrm flipV="1">
            <a:off x="3478306" y="2060849"/>
            <a:ext cx="1606284" cy="229232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10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C01C18B-2A3F-5534-BA4C-FA0BF52B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381" y="984938"/>
            <a:ext cx="6377237" cy="51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7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1100385"/>
            <a:ext cx="705441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"sign"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회원 가입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필수사항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sign_box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"login.html"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DE3CD6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check_join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아이디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아이디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overlap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중복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"overlap"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"password"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비밀번호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"password"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비밀번호 확인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생년월일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생년월일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6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자리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성별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"radio"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"gender"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남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"radio"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"gender"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여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30536" y="1541915"/>
            <a:ext cx="2223299" cy="286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cxnSpLocks/>
            <a:stCxn id="9" idx="3"/>
            <a:endCxn id="11" idx="1"/>
          </p:cNvCxnSpPr>
          <p:nvPr/>
        </p:nvCxnSpPr>
        <p:spPr>
          <a:xfrm>
            <a:off x="7153835" y="1684958"/>
            <a:ext cx="64668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800520" y="1174850"/>
            <a:ext cx="4010048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check_join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출력 값에 따라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onsubmit=“return false”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되면 제출이 안되고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onsubmit=“return true”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되면 제출된다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881667" y="2356253"/>
            <a:ext cx="2008146" cy="170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458" y="2650055"/>
            <a:ext cx="4520172" cy="295984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300C3F3-E775-989A-C821-40415ED7445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889813" y="2441750"/>
            <a:ext cx="3549161" cy="987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4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8" y="99687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CD5801-9E85-C3BB-E805-7270726558E6}"/>
              </a:ext>
            </a:extLst>
          </p:cNvPr>
          <p:cNvSpPr txBox="1"/>
          <p:nvPr/>
        </p:nvSpPr>
        <p:spPr>
          <a:xfrm>
            <a:off x="1049683" y="792513"/>
            <a:ext cx="5046317" cy="5560946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관계도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57010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975902"/>
            <a:ext cx="6848223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전화번호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전화번호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"-" 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없이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send_number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 전송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"timer"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인증번호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confirm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직접 입력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"select"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직접입력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selected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직접입력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"naver.com"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&gt;naver.com&lt;/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"gmail.com"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&gt;gmail.com&lt;/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"daum.net"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&gt;daum.net&lt;/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               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"check1"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개인정보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수집동의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"check1"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"check2"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&gt;Email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수신동의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"check2"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"check3"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&gt;SNS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수신동의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"check3"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가입완료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join_info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81667" y="1476970"/>
            <a:ext cx="2554992" cy="172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99568" y="2389634"/>
            <a:ext cx="2259185" cy="17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71365" y="6042212"/>
            <a:ext cx="2124635" cy="179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097" y="2754954"/>
            <a:ext cx="4699467" cy="207420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3D96135A-C468-FCE0-DDCD-00A1392C8A6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436659" y="1563238"/>
            <a:ext cx="2832847" cy="13054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9906EE-5C58-24C8-9A62-AA3D4EEFD87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158753" y="2476770"/>
            <a:ext cx="3110753" cy="7863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13B2726-D63F-A016-BBE4-AD032F83709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96000" y="4706471"/>
            <a:ext cx="3236259" cy="14253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8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909091"/>
            <a:ext cx="5306294" cy="5632311"/>
          </a:xfrm>
          <a:prstGeom prst="rect">
            <a:avLst/>
          </a:prstGeom>
          <a:solidFill>
            <a:schemeClr val="tx1"/>
          </a:solidFill>
        </p:spPr>
        <p:txBody>
          <a:bodyPr wrap="square" numCol="1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check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"check1"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check_join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확인을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이름을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생년월일을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5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전화번호를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사용가능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일치하지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않습니다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인증완료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전화번호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개인정보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수집동의를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9944" y="1397243"/>
            <a:ext cx="3797585" cy="2753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cxnSpLocks/>
            <a:endCxn id="29" idx="1"/>
          </p:cNvCxnSpPr>
          <p:nvPr/>
        </p:nvCxnSpPr>
        <p:spPr>
          <a:xfrm>
            <a:off x="4437529" y="3219692"/>
            <a:ext cx="14234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5" y="1332088"/>
            <a:ext cx="5524222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양식이 제대로 작성되었는지 확인하는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check_join(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조건문을 하나라도 만족하지 못하면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인하여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기본 속성인 제출과 페이지 이동이 되지 않는다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2755750"/>
            <a:ext cx="6080033" cy="92788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(txt[0]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,txt[1]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txt[2]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확인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txt[3]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txt[4]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txt[5]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txt[0] ~ txt[5]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값의 길이가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아무것도 입력되지 않음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항목을 입력하라는 경고창과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9944" y="4151446"/>
            <a:ext cx="4864385" cy="1855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cxnSpLocks/>
            <a:endCxn id="34" idx="1"/>
          </p:cNvCxnSpPr>
          <p:nvPr/>
        </p:nvCxnSpPr>
        <p:spPr>
          <a:xfrm>
            <a:off x="5504329" y="4842963"/>
            <a:ext cx="3566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4150465"/>
            <a:ext cx="6080033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overlap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내용이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!”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비밀번호와 비밀번호 확인의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일치 하지 않으면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확인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내용이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인증완료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!”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아니라면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수집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checkbox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체크되지 않았으면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반환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39945" y="6006812"/>
            <a:ext cx="955773" cy="158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0" idx="3"/>
            <a:endCxn id="42" idx="1"/>
          </p:cNvCxnSpPr>
          <p:nvPr/>
        </p:nvCxnSpPr>
        <p:spPr>
          <a:xfrm flipV="1">
            <a:off x="1595718" y="6085901"/>
            <a:ext cx="42652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5898958"/>
            <a:ext cx="6080033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항목을 만족하면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반환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태그가 정상적으로 동작한다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1450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2506" y="938394"/>
            <a:ext cx="5979511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overlap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&amp;&amp;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사용가능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&amp;&amp;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사용중인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180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send_number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timer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parseInt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%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 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분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초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--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(timer);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다시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전송버튼을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누르세요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180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},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confirm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(timer);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인증완료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join_info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85430" y="948610"/>
            <a:ext cx="5827111" cy="124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9" idx="1"/>
          </p:cNvCxnSpPr>
          <p:nvPr/>
        </p:nvCxnSpPr>
        <p:spPr>
          <a:xfrm flipV="1">
            <a:off x="6212541" y="1570671"/>
            <a:ext cx="213192" cy="1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3" y="1060563"/>
            <a:ext cx="5334000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중복되었는지 확인하는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overlap(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저장된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일치하지 않으면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일치하면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사용중인 아이디입니다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430" y="2195494"/>
            <a:ext cx="5674711" cy="2600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cxnSpLocks/>
            <a:endCxn id="14" idx="1"/>
          </p:cNvCxnSpPr>
          <p:nvPr/>
        </p:nvCxnSpPr>
        <p:spPr>
          <a:xfrm>
            <a:off x="6051176" y="3474998"/>
            <a:ext cx="3745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4" y="2318559"/>
            <a:ext cx="5334000" cy="231287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전송을 누르면 실행되는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send_number(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180(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저장하여 제한시간을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분으로 설정한다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setInterval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아래 동작을 반복한다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나눈 몫은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값은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“min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sec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출력한다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씩 감소 시키다가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작아지게 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중지 시키고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180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초기화 시킨다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85431" y="4795257"/>
            <a:ext cx="4518264" cy="915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cxnSpLocks/>
            <a:endCxn id="18" idx="1"/>
          </p:cNvCxnSpPr>
          <p:nvPr/>
        </p:nvCxnSpPr>
        <p:spPr>
          <a:xfrm flipV="1">
            <a:off x="4893867" y="5259355"/>
            <a:ext cx="1531866" cy="27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3" y="4910830"/>
            <a:ext cx="5650838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확인을 누르면 실행되는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confirm(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인증번호가 입력되어 있으면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timer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멈추고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인증완료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431" y="5710853"/>
            <a:ext cx="3281134" cy="779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cxnSpLocks/>
            <a:endCxn id="22" idx="1"/>
          </p:cNvCxnSpPr>
          <p:nvPr/>
        </p:nvCxnSpPr>
        <p:spPr>
          <a:xfrm>
            <a:off x="3666565" y="6251080"/>
            <a:ext cx="275916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3" y="5902555"/>
            <a:ext cx="4645681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가입이 완료되면 가입 정보를 저장하는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join_info(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id, pw, name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저장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350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33" y="1495323"/>
            <a:ext cx="4102436" cy="12690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33" y="3236662"/>
            <a:ext cx="4095366" cy="12668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77" y="1508967"/>
            <a:ext cx="4333653" cy="10986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177" y="3244537"/>
            <a:ext cx="4504311" cy="9319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176" y="4996164"/>
            <a:ext cx="4572411" cy="10920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33" y="4978003"/>
            <a:ext cx="3949212" cy="150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825333" y="1177307"/>
            <a:ext cx="388113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b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저장된 아이디와 일치하는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825332" y="2914151"/>
            <a:ext cx="3375835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b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저장된 아이디와 다를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825333" y="4670225"/>
            <a:ext cx="388113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b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서로 일치하지 않을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54177" y="1177307"/>
            <a:ext cx="3881138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전송을 눌렀을 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54177" y="2933564"/>
            <a:ext cx="21851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끝났을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54177" y="4674904"/>
            <a:ext cx="4787564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b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인증번호를 입력하고 인증번호 확인 버튼을 누를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366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31" y="1026064"/>
            <a:ext cx="5064446" cy="55054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503" y="2998903"/>
            <a:ext cx="3840832" cy="1703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502888" y="2006585"/>
            <a:ext cx="4720062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양식을 제대로 입력한 후 가입 완료 버튼을 누르면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id, pw, name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작성한 값이 저장된다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5536977" y="3550171"/>
            <a:ext cx="1405525" cy="457200"/>
          </a:xfrm>
          <a:prstGeom prst="rightArrow">
            <a:avLst>
              <a:gd name="adj1" fmla="val 50000"/>
              <a:gd name="adj2" fmla="val 769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498028" y="3419647"/>
            <a:ext cx="2285308" cy="659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85049" y="4934291"/>
            <a:ext cx="5955740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LocalStorage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사용한 이유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※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닫은 후 다시 페이지를 열게 될 경우에도 가입한 정보가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사라지지 않고 저장되어 있도록 하기 위해서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사용하였다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08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ACBFB20-7E7F-6264-27C9-7AE511D62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230" y="978372"/>
            <a:ext cx="6395539" cy="52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47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77329" y="918505"/>
            <a:ext cx="7019365" cy="57861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login_box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method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"post"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"index.html"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onsubmit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"text"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"password"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"pass"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login_submit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"submit"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login_serve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login_auto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"checkbox"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자동로그인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login_find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&gt;ID/PW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찾기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login_easy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sns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간편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login_google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"fa-brands fa-google"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login_naver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네이버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login_kakao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"fab fa-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kickstarter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카카오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255" y="1940777"/>
            <a:ext cx="3603384" cy="471969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84350" y="1214582"/>
            <a:ext cx="2278095" cy="2625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9" idx="1"/>
          </p:cNvCxnSpPr>
          <p:nvPr/>
        </p:nvCxnSpPr>
        <p:spPr>
          <a:xfrm>
            <a:off x="7262445" y="1345845"/>
            <a:ext cx="2769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539401" y="976513"/>
            <a:ext cx="4547092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회원가입에서 사용한 방식과 동일하게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출력 값에 따라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form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기능을 제어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020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77329" y="1130663"/>
            <a:ext cx="5235388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pw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saved_pw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pw.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saved_id)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등록되지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않은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pw.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saved_pw)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틀렸습니다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3705" y="1165831"/>
            <a:ext cx="3201141" cy="654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cxnSpLocks/>
            <a:stCxn id="6" idx="3"/>
            <a:endCxn id="10" idx="1"/>
          </p:cNvCxnSpPr>
          <p:nvPr/>
        </p:nvCxnSpPr>
        <p:spPr>
          <a:xfrm flipV="1">
            <a:off x="3604846" y="1487301"/>
            <a:ext cx="2341980" cy="56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5" y="2055974"/>
            <a:ext cx="5797135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양식이 제대로 작성되었는지 확인하는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check_login(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check_join(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함수와 동일하게 조건문을 만족하지 못하면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반환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6" y="1138776"/>
            <a:ext cx="5797134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로그인 창에 사용자가 입력하는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 객체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saved_id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saved_pw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가입되어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pw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6" y="2979304"/>
            <a:ext cx="5797135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창에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입력되지 않았을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id, pw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saved_id, saved_pw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일치하지 않으면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1437" y="2083778"/>
            <a:ext cx="2770317" cy="2473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cxnSpLocks/>
            <a:endCxn id="13" idx="1"/>
          </p:cNvCxnSpPr>
          <p:nvPr/>
        </p:nvCxnSpPr>
        <p:spPr>
          <a:xfrm>
            <a:off x="3481754" y="3479008"/>
            <a:ext cx="2465072" cy="104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11437" y="4558550"/>
            <a:ext cx="4599117" cy="614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5" y="4225799"/>
            <a:ext cx="5797135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 startAt="3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조건을 모두 만족하면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localStorage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sessionStroage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저장하여 로그인 했음을 기록 하고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반환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771858" y="5173266"/>
            <a:ext cx="6147065" cy="134338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name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다시 저장하는 이유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※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세션을 닫으면 저장된 값이 사라지는 휘발성 특징이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이용해 모든 파일에서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로그인을 했는지를 확인하는 용도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사용하고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닫으면 로그아웃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4E925BC-1DC8-93A7-01F7-FA9CF621BD15}"/>
              </a:ext>
            </a:extLst>
          </p:cNvPr>
          <p:cNvCxnSpPr>
            <a:cxnSpLocks/>
          </p:cNvCxnSpPr>
          <p:nvPr/>
        </p:nvCxnSpPr>
        <p:spPr>
          <a:xfrm>
            <a:off x="5310554" y="4556394"/>
            <a:ext cx="6362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007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3528" y="1037153"/>
            <a:ext cx="4827381" cy="48628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".fa-bars"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".nav_hidden"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before_login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"before_login"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after_login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"after_login"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login_name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"login_name"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0" dirty="0">
              <a:solidFill>
                <a:srgbClr val="FFFFFF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님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환영합니다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님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환영합니다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(before_login).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(after_login).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(before_login).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(after_login).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71538" y="1354139"/>
            <a:ext cx="5662246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저장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before_login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after_login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전후에 다르게 나오는 각 메뉴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login_name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후에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name1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출력할 공간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71538" y="5148460"/>
            <a:ext cx="5662246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after_login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메뉴에 있는 로그아웃을 클릭하면 실행되는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logout(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초기화 하여 로그인 한 기록을 없앤다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4864" y="2115918"/>
            <a:ext cx="4689844" cy="658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71538" y="2746901"/>
            <a:ext cx="5662246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버튼을 누르면 실행되는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아니라면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한 기록이 있음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             login_name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“name1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님 환영합니다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메시지를 출력하고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before_login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숨기고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after_login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나타낸다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한 기록이 없음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          before_login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나타내고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after_login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숨긴다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3656" y="2900375"/>
            <a:ext cx="3989637" cy="1724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cxnSpLocks/>
            <a:stCxn id="16" idx="3"/>
            <a:endCxn id="13" idx="1"/>
          </p:cNvCxnSpPr>
          <p:nvPr/>
        </p:nvCxnSpPr>
        <p:spPr>
          <a:xfrm flipV="1">
            <a:off x="4443293" y="3762564"/>
            <a:ext cx="142824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4864" y="4888960"/>
            <a:ext cx="2087321" cy="491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꺾인 연결선 38"/>
          <p:cNvCxnSpPr>
            <a:stCxn id="11" idx="3"/>
            <a:endCxn id="9" idx="1"/>
          </p:cNvCxnSpPr>
          <p:nvPr/>
        </p:nvCxnSpPr>
        <p:spPr>
          <a:xfrm flipV="1">
            <a:off x="5134708" y="1864247"/>
            <a:ext cx="736830" cy="58112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cxnSpLocks/>
            <a:stCxn id="21" idx="3"/>
            <a:endCxn id="10" idx="1"/>
          </p:cNvCxnSpPr>
          <p:nvPr/>
        </p:nvCxnSpPr>
        <p:spPr>
          <a:xfrm>
            <a:off x="2532185" y="5134926"/>
            <a:ext cx="3339353" cy="362059"/>
          </a:xfrm>
          <a:prstGeom prst="bentConnector3">
            <a:avLst>
              <a:gd name="adj1" fmla="val 8812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11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377329" y="1505629"/>
            <a:ext cx="4991645" cy="3482408"/>
            <a:chOff x="951703" y="1066305"/>
            <a:chExt cx="4548959" cy="31149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703" y="1066305"/>
              <a:ext cx="2492526" cy="264326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8136" y="1066305"/>
              <a:ext cx="2492526" cy="26432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362F5-E05D-41C5-E184-191A22E0057F}"/>
                </a:ext>
              </a:extLst>
            </p:cNvPr>
            <p:cNvSpPr txBox="1"/>
            <p:nvPr/>
          </p:nvSpPr>
          <p:spPr>
            <a:xfrm>
              <a:off x="1841267" y="3846859"/>
              <a:ext cx="2819478" cy="334438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잘못된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pw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입력했을 경우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833867" y="1504857"/>
            <a:ext cx="5980804" cy="3801899"/>
            <a:chOff x="5176191" y="1609552"/>
            <a:chExt cx="5980804" cy="380189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6191" y="3623257"/>
              <a:ext cx="5980804" cy="91789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7363" y="1609552"/>
              <a:ext cx="2978459" cy="175443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C362F5-E05D-41C5-E184-191A22E0057F}"/>
                </a:ext>
              </a:extLst>
            </p:cNvPr>
            <p:cNvSpPr txBox="1"/>
            <p:nvPr/>
          </p:nvSpPr>
          <p:spPr>
            <a:xfrm>
              <a:off x="5312037" y="4714401"/>
              <a:ext cx="5709112" cy="69705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정상적으로 로그인을 하게 되면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sessionStorage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name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저장되고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이를 바탕으로 상단의 내비게이션바가 바뀐다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4" name="아래쪽 화살표 3"/>
            <p:cNvSpPr/>
            <p:nvPr/>
          </p:nvSpPr>
          <p:spPr>
            <a:xfrm>
              <a:off x="7947180" y="3363987"/>
              <a:ext cx="438826" cy="30616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841063" y="2114738"/>
              <a:ext cx="1814759" cy="1955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BA6BF6-814C-026B-35F4-0A539C13519B}"/>
              </a:ext>
            </a:extLst>
          </p:cNvPr>
          <p:cNvSpPr/>
          <p:nvPr/>
        </p:nvSpPr>
        <p:spPr>
          <a:xfrm>
            <a:off x="10327664" y="3745349"/>
            <a:ext cx="1487007" cy="199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17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관계도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CF2ECF-BE4B-4ED3-D2C5-ECC0FE24D67B}"/>
              </a:ext>
            </a:extLst>
          </p:cNvPr>
          <p:cNvSpPr/>
          <p:nvPr/>
        </p:nvSpPr>
        <p:spPr>
          <a:xfrm>
            <a:off x="5412645" y="86525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5AC61B-35E1-4A96-B736-F8E872717187}"/>
              </a:ext>
            </a:extLst>
          </p:cNvPr>
          <p:cNvSpPr/>
          <p:nvPr/>
        </p:nvSpPr>
        <p:spPr>
          <a:xfrm>
            <a:off x="5412645" y="177218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nav_bar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 상단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3" idx="2"/>
            <a:endCxn id="40" idx="0"/>
          </p:cNvCxnSpPr>
          <p:nvPr/>
        </p:nvCxnSpPr>
        <p:spPr>
          <a:xfrm>
            <a:off x="6179127" y="1493000"/>
            <a:ext cx="0" cy="2791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FDD9060-F9C6-1B64-EA1E-67E5F197391E}"/>
              </a:ext>
            </a:extLst>
          </p:cNvPr>
          <p:cNvSpPr/>
          <p:nvPr/>
        </p:nvSpPr>
        <p:spPr>
          <a:xfrm>
            <a:off x="7331980" y="545747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9219250" y="4339489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BFE6AB-D1EE-B7F5-DBC6-90BC73F0D9D9}"/>
              </a:ext>
            </a:extLst>
          </p:cNvPr>
          <p:cNvSpPr/>
          <p:nvPr/>
        </p:nvSpPr>
        <p:spPr>
          <a:xfrm>
            <a:off x="7331980" y="433948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읽기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F27C90-E761-CF8F-3C19-80C5C4EA56A9}"/>
              </a:ext>
            </a:extLst>
          </p:cNvPr>
          <p:cNvSpPr/>
          <p:nvPr/>
        </p:nvSpPr>
        <p:spPr>
          <a:xfrm>
            <a:off x="8249484" y="307929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10136754" y="3078242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6362214" y="307929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제품소개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4474944" y="307824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CD2E74-0BA7-AE8B-0ABC-830C81D7ED80}"/>
              </a:ext>
            </a:extLst>
          </p:cNvPr>
          <p:cNvSpPr/>
          <p:nvPr/>
        </p:nvSpPr>
        <p:spPr>
          <a:xfrm>
            <a:off x="2587674" y="308399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18CC4B-E0C1-6F45-2621-9446417CE14B}"/>
              </a:ext>
            </a:extLst>
          </p:cNvPr>
          <p:cNvSpPr/>
          <p:nvPr/>
        </p:nvSpPr>
        <p:spPr>
          <a:xfrm>
            <a:off x="700404" y="307824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cxnSp>
        <p:nvCxnSpPr>
          <p:cNvPr id="58" name="꺾인 연결선 57"/>
          <p:cNvCxnSpPr>
            <a:cxnSpLocks/>
            <a:stCxn id="40" idx="2"/>
            <a:endCxn id="51" idx="0"/>
          </p:cNvCxnSpPr>
          <p:nvPr/>
        </p:nvCxnSpPr>
        <p:spPr>
          <a:xfrm rot="16200000" flipH="1">
            <a:off x="6314228" y="2264824"/>
            <a:ext cx="679367" cy="94956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cxnSpLocks/>
            <a:stCxn id="40" idx="2"/>
            <a:endCxn id="52" idx="0"/>
          </p:cNvCxnSpPr>
          <p:nvPr/>
        </p:nvCxnSpPr>
        <p:spPr>
          <a:xfrm rot="5400000">
            <a:off x="5371119" y="2270234"/>
            <a:ext cx="678317" cy="93770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cxnSpLocks/>
            <a:stCxn id="40" idx="2"/>
            <a:endCxn id="49" idx="0"/>
          </p:cNvCxnSpPr>
          <p:nvPr/>
        </p:nvCxnSpPr>
        <p:spPr>
          <a:xfrm rot="16200000" flipH="1">
            <a:off x="7257863" y="1321189"/>
            <a:ext cx="679367" cy="283683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cxnSpLocks/>
            <a:stCxn id="40" idx="2"/>
            <a:endCxn id="50" idx="0"/>
          </p:cNvCxnSpPr>
          <p:nvPr/>
        </p:nvCxnSpPr>
        <p:spPr>
          <a:xfrm rot="16200000" flipH="1">
            <a:off x="8202023" y="377029"/>
            <a:ext cx="678316" cy="472410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40" idx="2"/>
            <a:endCxn id="55" idx="0"/>
          </p:cNvCxnSpPr>
          <p:nvPr/>
        </p:nvCxnSpPr>
        <p:spPr>
          <a:xfrm rot="5400000">
            <a:off x="4424606" y="1329477"/>
            <a:ext cx="684072" cy="282497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40" idx="2"/>
            <a:endCxn id="57" idx="0"/>
          </p:cNvCxnSpPr>
          <p:nvPr/>
        </p:nvCxnSpPr>
        <p:spPr>
          <a:xfrm rot="5400000">
            <a:off x="3483850" y="382963"/>
            <a:ext cx="678315" cy="471224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cxnSpLocks/>
            <a:stCxn id="49" idx="2"/>
            <a:endCxn id="47" idx="0"/>
          </p:cNvCxnSpPr>
          <p:nvPr/>
        </p:nvCxnSpPr>
        <p:spPr>
          <a:xfrm rot="16200000" flipH="1">
            <a:off x="9184624" y="3538380"/>
            <a:ext cx="632451" cy="96976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cxnSpLocks/>
            <a:stCxn id="49" idx="2"/>
            <a:endCxn id="48" idx="0"/>
          </p:cNvCxnSpPr>
          <p:nvPr/>
        </p:nvCxnSpPr>
        <p:spPr>
          <a:xfrm rot="5400000">
            <a:off x="8240989" y="3564511"/>
            <a:ext cx="632450" cy="9175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48" idx="2"/>
            <a:endCxn id="46" idx="0"/>
          </p:cNvCxnSpPr>
          <p:nvPr/>
        </p:nvCxnSpPr>
        <p:spPr>
          <a:xfrm>
            <a:off x="8098462" y="4967233"/>
            <a:ext cx="0" cy="49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55" idx="1"/>
            <a:endCxn id="57" idx="3"/>
          </p:cNvCxnSpPr>
          <p:nvPr/>
        </p:nvCxnSpPr>
        <p:spPr>
          <a:xfrm flipH="1" flipV="1">
            <a:off x="2233368" y="3392114"/>
            <a:ext cx="354306" cy="5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57" idx="1"/>
            <a:endCxn id="3" idx="1"/>
          </p:cNvCxnSpPr>
          <p:nvPr/>
        </p:nvCxnSpPr>
        <p:spPr>
          <a:xfrm rot="10800000" flipH="1">
            <a:off x="700403" y="1179128"/>
            <a:ext cx="4712241" cy="2212986"/>
          </a:xfrm>
          <a:prstGeom prst="bentConnector3">
            <a:avLst>
              <a:gd name="adj1" fmla="val -485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798287" y="3686619"/>
            <a:ext cx="773547" cy="31261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미 구현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83909" y="3101418"/>
            <a:ext cx="3408364" cy="58714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27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D970F62-192D-1292-9E8E-58C906A34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75" y="1006807"/>
            <a:ext cx="6323449" cy="51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29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측면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1666977"/>
            <a:ext cx="6096000" cy="286232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고객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센터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aside_ul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"inquiry"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"notice"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공지사항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"QA"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자주묻는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062" y="1675769"/>
            <a:ext cx="2384562" cy="2853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3204352" y="4848159"/>
            <a:ext cx="6448307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자주묻는 질문 게시판을 한 파일에 모두 작성하고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radio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사용하여 선택된 게시판이 나타나는 방식으로 동작한다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고객센터의 초기 화면은 문의하기 게시판으로 설정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항목을 클릭하면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chooseBoard(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실행하여 게시판을 이동시킨다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53755" y="2330398"/>
            <a:ext cx="4997576" cy="59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256686" y="2924379"/>
            <a:ext cx="4997576" cy="59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256686" y="3530900"/>
            <a:ext cx="4997576" cy="59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/>
          <p:cNvCxnSpPr>
            <a:stCxn id="13" idx="3"/>
          </p:cNvCxnSpPr>
          <p:nvPr/>
        </p:nvCxnSpPr>
        <p:spPr>
          <a:xfrm>
            <a:off x="6254262" y="3223099"/>
            <a:ext cx="1751220" cy="4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278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826599"/>
            <a:ext cx="6435847" cy="59400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번호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작성일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tbody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&gt;1&lt;/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"board_read.html"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홍길동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&gt;2022-08-06&lt;/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tbody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page_move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"number"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이전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1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2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3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4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5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6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7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"board_write.html"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글쓰기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585" y="1223204"/>
            <a:ext cx="4509673" cy="34244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37160" y="1334745"/>
            <a:ext cx="2543532" cy="1201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237160" y="2540493"/>
            <a:ext cx="4943832" cy="1671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46026" y="4369486"/>
            <a:ext cx="3335828" cy="196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꺾인 연결선 12"/>
          <p:cNvCxnSpPr>
            <a:stCxn id="12" idx="3"/>
          </p:cNvCxnSpPr>
          <p:nvPr/>
        </p:nvCxnSpPr>
        <p:spPr>
          <a:xfrm flipV="1">
            <a:off x="4281854" y="4472550"/>
            <a:ext cx="4448908" cy="87742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46026" y="6330461"/>
            <a:ext cx="5630620" cy="184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꺾인 연결선 19"/>
          <p:cNvCxnSpPr>
            <a:stCxn id="19" idx="3"/>
          </p:cNvCxnSpPr>
          <p:nvPr/>
        </p:nvCxnSpPr>
        <p:spPr>
          <a:xfrm flipV="1">
            <a:off x="6576646" y="4530969"/>
            <a:ext cx="4826671" cy="189181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984306" y="4714374"/>
            <a:ext cx="4203058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현재는 게시글이 많지 않아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javascript:void(0)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페이지 이동 기능을 제한해 두었다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C3E9B92-F3E9-CEFA-DDE5-5AD773A9E33A}"/>
              </a:ext>
            </a:extLst>
          </p:cNvPr>
          <p:cNvCxnSpPr>
            <a:cxnSpLocks/>
          </p:cNvCxnSpPr>
          <p:nvPr/>
        </p:nvCxnSpPr>
        <p:spPr>
          <a:xfrm>
            <a:off x="6180992" y="3223099"/>
            <a:ext cx="130126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7EA54F-23AE-C496-DC3D-BC91D5CBE89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780692" y="1911467"/>
            <a:ext cx="3531893" cy="23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338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자주묻는 질문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1978150"/>
            <a:ext cx="6543423" cy="34778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board_notice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공지사항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page_move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board_QA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자주묻는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56" y="1037165"/>
            <a:ext cx="3780916" cy="28710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356" y="4151950"/>
            <a:ext cx="3780916" cy="247874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8150" y="3549817"/>
            <a:ext cx="5985211" cy="1672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꺾인 연결선 9"/>
          <p:cNvCxnSpPr>
            <a:cxnSpLocks/>
            <a:stCxn id="9" idx="3"/>
          </p:cNvCxnSpPr>
          <p:nvPr/>
        </p:nvCxnSpPr>
        <p:spPr>
          <a:xfrm>
            <a:off x="6673361" y="4386224"/>
            <a:ext cx="892995" cy="5712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58809" y="1978149"/>
            <a:ext cx="2014053" cy="1415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1982436" y="1118152"/>
            <a:ext cx="4857635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 게시판과 동일한 구성이고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공지사항은 관리자만 게시글 작성이 가능하여 글쓰기 버튼이 없다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1982436" y="5608694"/>
            <a:ext cx="4893493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flip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panel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동일하게 적용시키고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flip1~flip4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panel1~panel4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구분하여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동작 시킨다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F4B44CC-8659-C63B-E343-4C337EA48934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72862" y="2471776"/>
            <a:ext cx="4893494" cy="9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35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7" y="940972"/>
            <a:ext cx="5736600" cy="48628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radios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radios.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‘board_’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radios[i].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                         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'none'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parentNode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(radios[i].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'board_'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radios[i].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                         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'block'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radios[i].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parentNode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'border-bottom: 2px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solid; color: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0" dirty="0">
              <a:solidFill>
                <a:srgbClr val="49F571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endParaRPr lang="en-US" altLang="ko-KR" sz="1000" kern="0" dirty="0">
              <a:solidFill>
                <a:srgbClr val="49F571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66" y="967309"/>
            <a:ext cx="5700741" cy="2156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302188" y="1129209"/>
            <a:ext cx="5450541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첫 화면에서 게시판을 이동하는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chooseBoard(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radio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수만큼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동작하여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 + radio[ i ]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가지는 게시판을 숨기고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radio[ i ]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부모 노드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label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없앤다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체크된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radio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버튼이 있으면 해당하는 게시판을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나타내고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부모 노드의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글자 색과 테두리를 지정한다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8366" y="3383173"/>
            <a:ext cx="3020293" cy="2203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470153" y="3372407"/>
            <a:ext cx="2832035" cy="268008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cxnSpLocks/>
            <a:stCxn id="11" idx="3"/>
            <a:endCxn id="13" idx="1"/>
          </p:cNvCxnSpPr>
          <p:nvPr/>
        </p:nvCxnSpPr>
        <p:spPr>
          <a:xfrm>
            <a:off x="3388659" y="4484932"/>
            <a:ext cx="1645909" cy="3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34568" y="4301317"/>
            <a:ext cx="6718161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자주묻는 질문 게시판에서 질문을 클릭하면 답변이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slide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내려오도록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1558AB-5692-F4C6-6B67-4B47DC33D1D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69107" y="2144872"/>
            <a:ext cx="23308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360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1379313"/>
            <a:ext cx="3818153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choice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(choice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radios[choice].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removeItem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100" dirty="0">
              <a:solidFill>
                <a:srgbClr val="F8F8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location.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'board_main.html'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8368" y="1405650"/>
            <a:ext cx="3136834" cy="1722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꺾인 연결선 6"/>
          <p:cNvCxnSpPr>
            <a:cxnSpLocks/>
            <a:stCxn id="10" idx="3"/>
            <a:endCxn id="9" idx="1"/>
          </p:cNvCxnSpPr>
          <p:nvPr/>
        </p:nvCxnSpPr>
        <p:spPr>
          <a:xfrm>
            <a:off x="3684496" y="4181156"/>
            <a:ext cx="1320310" cy="159863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04806" y="5108102"/>
            <a:ext cx="6380370" cy="134338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read,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write, modify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파일에서 다른 게시판으로 이동하는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changeBoard(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radios[0] ~ radios[2]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체크된 버튼이 있으면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         체크된 버튼의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]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안의 숫자를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choice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값으로 저장한다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location.href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board_main.html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파일로 이동한다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68368" y="3254209"/>
            <a:ext cx="3316128" cy="18538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04806" y="990997"/>
            <a:ext cx="5483900" cy="231287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로드 되면 아래 동작을 수행하여 게시판을 선택한다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choice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없으면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초기상태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              radios[0] 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 게시판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체크한다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choice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있으면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파일에서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radio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누른 경우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             choice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해당하는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radio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체크한다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페이지가 이동된 후에 게시판 선택이 완료되면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sessionStorage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choice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제거한다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2" name="직선 화살표 연결선 11"/>
          <p:cNvCxnSpPr>
            <a:cxnSpLocks/>
            <a:endCxn id="11" idx="1"/>
          </p:cNvCxnSpPr>
          <p:nvPr/>
        </p:nvCxnSpPr>
        <p:spPr>
          <a:xfrm>
            <a:off x="3505202" y="2147435"/>
            <a:ext cx="149960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04806" y="3455675"/>
            <a:ext cx="5483900" cy="134338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choice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제거하는 이유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 게시판을 고객센터의 초기화면으로 설정할 계획이다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값을 지우지 않으면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상단의 고객센터를 클릭하였을 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이전에 선택한 게시판이 초기화면으로 나타날 수 있기 때문이다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75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이동 흐름도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DD9060-F9C6-1B64-EA1E-67E5F197391E}"/>
              </a:ext>
            </a:extLst>
          </p:cNvPr>
          <p:cNvSpPr/>
          <p:nvPr/>
        </p:nvSpPr>
        <p:spPr>
          <a:xfrm>
            <a:off x="4343097" y="427454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자주묻는 질문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4355008" y="243187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BFE6AB-D1EE-B7F5-DBC6-90BC73F0D9D9}"/>
              </a:ext>
            </a:extLst>
          </p:cNvPr>
          <p:cNvSpPr/>
          <p:nvPr/>
        </p:nvSpPr>
        <p:spPr>
          <a:xfrm>
            <a:off x="4355008" y="335313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F27C90-E761-CF8F-3C19-80C5C4EA56A9}"/>
              </a:ext>
            </a:extLst>
          </p:cNvPr>
          <p:cNvSpPr/>
          <p:nvPr/>
        </p:nvSpPr>
        <p:spPr>
          <a:xfrm>
            <a:off x="1787138" y="335989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꺾인 연결선 10"/>
          <p:cNvCxnSpPr>
            <a:stCxn id="10" idx="3"/>
            <a:endCxn id="7" idx="1"/>
          </p:cNvCxnSpPr>
          <p:nvPr/>
        </p:nvCxnSpPr>
        <p:spPr>
          <a:xfrm flipV="1">
            <a:off x="3320102" y="2745746"/>
            <a:ext cx="1034906" cy="928025"/>
          </a:xfrm>
          <a:prstGeom prst="bentConnector3">
            <a:avLst>
              <a:gd name="adj1" fmla="val 50000"/>
            </a:avLst>
          </a:prstGeom>
          <a:ln w="38100">
            <a:solidFill>
              <a:srgbClr val="9FB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10" idx="3"/>
            <a:endCxn id="9" idx="1"/>
          </p:cNvCxnSpPr>
          <p:nvPr/>
        </p:nvCxnSpPr>
        <p:spPr>
          <a:xfrm flipV="1">
            <a:off x="3320102" y="3667011"/>
            <a:ext cx="1034906" cy="6760"/>
          </a:xfrm>
          <a:prstGeom prst="bentConnector3">
            <a:avLst>
              <a:gd name="adj1" fmla="val 50000"/>
            </a:avLst>
          </a:prstGeom>
          <a:ln w="38100">
            <a:solidFill>
              <a:srgbClr val="9FB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DD9060-F9C6-1B64-EA1E-67E5F197391E}"/>
              </a:ext>
            </a:extLst>
          </p:cNvPr>
          <p:cNvSpPr/>
          <p:nvPr/>
        </p:nvSpPr>
        <p:spPr>
          <a:xfrm>
            <a:off x="9278700" y="2895580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7531272" y="1960266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BFE6AB-D1EE-B7F5-DBC6-90BC73F0D9D9}"/>
              </a:ext>
            </a:extLst>
          </p:cNvPr>
          <p:cNvSpPr/>
          <p:nvPr/>
        </p:nvSpPr>
        <p:spPr>
          <a:xfrm>
            <a:off x="7531272" y="2895580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읽기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꺾인 연결선 37"/>
          <p:cNvCxnSpPr>
            <a:stCxn id="7" idx="3"/>
            <a:endCxn id="35" idx="1"/>
          </p:cNvCxnSpPr>
          <p:nvPr/>
        </p:nvCxnSpPr>
        <p:spPr>
          <a:xfrm flipV="1">
            <a:off x="5887972" y="2274139"/>
            <a:ext cx="1643300" cy="471607"/>
          </a:xfrm>
          <a:prstGeom prst="bentConnector3">
            <a:avLst>
              <a:gd name="adj1" fmla="val 50000"/>
            </a:avLst>
          </a:prstGeom>
          <a:ln w="28575">
            <a:solidFill>
              <a:srgbClr val="9FB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7" idx="3"/>
            <a:endCxn id="36" idx="1"/>
          </p:cNvCxnSpPr>
          <p:nvPr/>
        </p:nvCxnSpPr>
        <p:spPr>
          <a:xfrm>
            <a:off x="5887972" y="2745746"/>
            <a:ext cx="1643300" cy="463707"/>
          </a:xfrm>
          <a:prstGeom prst="bentConnector3">
            <a:avLst>
              <a:gd name="adj1" fmla="val 50000"/>
            </a:avLst>
          </a:prstGeom>
          <a:ln w="28575">
            <a:solidFill>
              <a:srgbClr val="9FB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>
            <a:off x="9064236" y="3209453"/>
            <a:ext cx="214464" cy="0"/>
          </a:xfrm>
          <a:prstGeom prst="straightConnector1">
            <a:avLst/>
          </a:prstGeom>
          <a:ln w="28575">
            <a:solidFill>
              <a:srgbClr val="9FB9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0" idx="3"/>
            <a:endCxn id="6" idx="1"/>
          </p:cNvCxnSpPr>
          <p:nvPr/>
        </p:nvCxnSpPr>
        <p:spPr>
          <a:xfrm>
            <a:off x="3320102" y="3673771"/>
            <a:ext cx="1022995" cy="914647"/>
          </a:xfrm>
          <a:prstGeom prst="bentConnector3">
            <a:avLst>
              <a:gd name="adj1" fmla="val 50000"/>
            </a:avLst>
          </a:prstGeom>
          <a:ln w="38100">
            <a:solidFill>
              <a:srgbClr val="9FB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420936" y="1849467"/>
            <a:ext cx="3543071" cy="1782970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꺾인 연결선 84"/>
          <p:cNvCxnSpPr>
            <a:stCxn id="84" idx="0"/>
            <a:endCxn id="98" idx="0"/>
          </p:cNvCxnSpPr>
          <p:nvPr/>
        </p:nvCxnSpPr>
        <p:spPr>
          <a:xfrm rot="16200000" flipH="1" flipV="1">
            <a:off x="6892900" y="47974"/>
            <a:ext cx="498080" cy="4101065"/>
          </a:xfrm>
          <a:prstGeom prst="bentConnector3">
            <a:avLst>
              <a:gd name="adj1" fmla="val -4589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388643" y="1268175"/>
            <a:ext cx="3241504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changeBoard(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게시판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3500738" y="5025258"/>
            <a:ext cx="3241504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chooseBoard( 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게시판 이동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185138" y="2347547"/>
            <a:ext cx="1812537" cy="2620108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76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47C75D0-EC93-4597-457B-D78C86D14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40" y="949741"/>
            <a:ext cx="6457920" cy="52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91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글쓰기 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1066650"/>
            <a:ext cx="6319306" cy="54271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고객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센터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aside_ul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"inquiry"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"notice"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공지사항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"QA"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자주묻는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글쓰기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write_box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method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"post"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write_title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"text"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내용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textarea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write_content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"50"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rows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문의내용을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textarea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"submit"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81" y="2209046"/>
            <a:ext cx="4957548" cy="39268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54793" y="2035253"/>
            <a:ext cx="1670704" cy="17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162055" y="1296589"/>
            <a:ext cx="4528600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board_write, board_read, board_modify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changeBoard(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사용하여 게시판을 이동한다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107049" y="2632588"/>
            <a:ext cx="1670704" cy="17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827358" y="3248029"/>
            <a:ext cx="1670704" cy="17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14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774641-B6E2-F9A1-DCCE-FB170132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18" y="937775"/>
            <a:ext cx="6500163" cy="52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E147C9F-1F7C-5584-BAD5-89DBDC0DC157}"/>
              </a:ext>
            </a:extLst>
          </p:cNvPr>
          <p:cNvSpPr/>
          <p:nvPr/>
        </p:nvSpPr>
        <p:spPr>
          <a:xfrm>
            <a:off x="4616847" y="1302027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99D5CE-998E-FE7C-D877-FE43957A5986}"/>
              </a:ext>
            </a:extLst>
          </p:cNvPr>
          <p:cNvSpPr/>
          <p:nvPr/>
        </p:nvSpPr>
        <p:spPr>
          <a:xfrm>
            <a:off x="4616846" y="2421469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차량조회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98F8034-568A-0802-3D19-BD523E4A32FE}"/>
              </a:ext>
            </a:extLst>
          </p:cNvPr>
          <p:cNvSpPr/>
          <p:nvPr/>
        </p:nvSpPr>
        <p:spPr>
          <a:xfrm>
            <a:off x="4617288" y="3619760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반납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4852AE1-72BF-BAA7-BE7D-3CAAE07835A5}"/>
              </a:ext>
            </a:extLst>
          </p:cNvPr>
          <p:cNvSpPr/>
          <p:nvPr/>
        </p:nvSpPr>
        <p:spPr>
          <a:xfrm>
            <a:off x="4644656" y="4845005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E42CC95-9139-7BFC-F2AD-C07A6B666160}"/>
              </a:ext>
            </a:extLst>
          </p:cNvPr>
          <p:cNvSpPr/>
          <p:nvPr/>
        </p:nvSpPr>
        <p:spPr>
          <a:xfrm>
            <a:off x="7175876" y="4845005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결제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10F6F9D-F701-8B8B-61A2-2D9DA9B3F7F7}"/>
              </a:ext>
            </a:extLst>
          </p:cNvPr>
          <p:cNvSpPr/>
          <p:nvPr/>
        </p:nvSpPr>
        <p:spPr>
          <a:xfrm>
            <a:off x="7175876" y="5482226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9F1B88B-A24A-4BD3-9118-AB6BDBACFBB9}"/>
              </a:ext>
            </a:extLst>
          </p:cNvPr>
          <p:cNvSpPr/>
          <p:nvPr/>
        </p:nvSpPr>
        <p:spPr>
          <a:xfrm>
            <a:off x="4637458" y="4207784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이용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831074-C7F4-A78A-648F-53F0B8D6EE1B}"/>
              </a:ext>
            </a:extLst>
          </p:cNvPr>
          <p:cNvSpPr/>
          <p:nvPr/>
        </p:nvSpPr>
        <p:spPr>
          <a:xfrm>
            <a:off x="4616846" y="1840259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7131ED6-8B61-AD5D-B8EF-5873A20C1FEE}"/>
              </a:ext>
            </a:extLst>
          </p:cNvPr>
          <p:cNvSpPr/>
          <p:nvPr/>
        </p:nvSpPr>
        <p:spPr>
          <a:xfrm>
            <a:off x="7175876" y="3488481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5DFAC8E-4DEF-5CEE-52B7-4239090DD1A7}"/>
              </a:ext>
            </a:extLst>
          </p:cNvPr>
          <p:cNvSpPr/>
          <p:nvPr/>
        </p:nvSpPr>
        <p:spPr>
          <a:xfrm>
            <a:off x="4616846" y="3030058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렌트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3BDA877-5DD5-F335-B88A-23C9ADA0F6DE}"/>
              </a:ext>
            </a:extLst>
          </p:cNvPr>
          <p:cNvSpPr/>
          <p:nvPr/>
        </p:nvSpPr>
        <p:spPr>
          <a:xfrm>
            <a:off x="7175876" y="2884048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관리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F58A8C6-F94C-01FB-ED55-806BC1A66791}"/>
              </a:ext>
            </a:extLst>
          </p:cNvPr>
          <p:cNvSpPr/>
          <p:nvPr/>
        </p:nvSpPr>
        <p:spPr>
          <a:xfrm>
            <a:off x="7180878" y="4195104"/>
            <a:ext cx="1102660" cy="4466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A47ADE8-5109-2D0C-5DC8-E2AE93F74F21}"/>
              </a:ext>
            </a:extLst>
          </p:cNvPr>
          <p:cNvGrpSpPr/>
          <p:nvPr/>
        </p:nvGrpSpPr>
        <p:grpSpPr>
          <a:xfrm>
            <a:off x="8757142" y="1228982"/>
            <a:ext cx="778808" cy="1241738"/>
            <a:chOff x="1183902" y="2608729"/>
            <a:chExt cx="778808" cy="124173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EB9979F-C65A-CD19-A9CF-18AC79D411AD}"/>
                </a:ext>
              </a:extLst>
            </p:cNvPr>
            <p:cNvSpPr/>
            <p:nvPr/>
          </p:nvSpPr>
          <p:spPr>
            <a:xfrm>
              <a:off x="1452282" y="2608729"/>
              <a:ext cx="242049" cy="2420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BB7FBF5-4C14-F9BD-AC5C-ECFB5C1EDD18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>
              <a:off x="1573307" y="2850778"/>
              <a:ext cx="0" cy="3454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768FA7B-F6CC-D270-B706-6AF3AF6FE4A5}"/>
                </a:ext>
              </a:extLst>
            </p:cNvPr>
            <p:cNvCxnSpPr>
              <a:cxnSpLocks/>
            </p:cNvCxnSpPr>
            <p:nvPr/>
          </p:nvCxnSpPr>
          <p:spPr>
            <a:xfrm>
              <a:off x="1369359" y="2958679"/>
              <a:ext cx="407896" cy="74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D7BF370-5A70-7414-E92B-FB217ECC1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9359" y="3196243"/>
              <a:ext cx="203948" cy="2420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E266D4A-907D-A3C1-A3E0-31E33BB81A79}"/>
                </a:ext>
              </a:extLst>
            </p:cNvPr>
            <p:cNvCxnSpPr>
              <a:cxnSpLocks/>
            </p:cNvCxnSpPr>
            <p:nvPr/>
          </p:nvCxnSpPr>
          <p:spPr>
            <a:xfrm>
              <a:off x="1573307" y="3196243"/>
              <a:ext cx="203948" cy="2327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3F2A6C-44FF-E298-5D3B-DC3D7909E5D6}"/>
                </a:ext>
              </a:extLst>
            </p:cNvPr>
            <p:cNvSpPr txBox="1"/>
            <p:nvPr/>
          </p:nvSpPr>
          <p:spPr>
            <a:xfrm>
              <a:off x="1183902" y="3573468"/>
              <a:ext cx="778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452955C-3260-ED54-2996-652B60108366}"/>
              </a:ext>
            </a:extLst>
          </p:cNvPr>
          <p:cNvCxnSpPr>
            <a:cxnSpLocks/>
            <a:stCxn id="37" idx="2"/>
            <a:endCxn id="36" idx="6"/>
          </p:cNvCxnSpPr>
          <p:nvPr/>
        </p:nvCxnSpPr>
        <p:spPr>
          <a:xfrm flipH="1">
            <a:off x="5747316" y="5068319"/>
            <a:ext cx="142856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C4E4A06-D47D-8E9E-747F-B5732B5FA67B}"/>
              </a:ext>
            </a:extLst>
          </p:cNvPr>
          <p:cNvSpPr txBox="1"/>
          <p:nvPr/>
        </p:nvSpPr>
        <p:spPr>
          <a:xfrm flipH="1">
            <a:off x="5926442" y="4789865"/>
            <a:ext cx="11436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&lt;&lt;extend&gt;&gt;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575A67F-440F-F338-D230-FF7A754B9598}"/>
              </a:ext>
            </a:extLst>
          </p:cNvPr>
          <p:cNvCxnSpPr>
            <a:cxnSpLocks/>
            <a:stCxn id="38" idx="2"/>
            <a:endCxn id="36" idx="6"/>
          </p:cNvCxnSpPr>
          <p:nvPr/>
        </p:nvCxnSpPr>
        <p:spPr>
          <a:xfrm flipH="1" flipV="1">
            <a:off x="5747316" y="5068319"/>
            <a:ext cx="1428560" cy="63722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0A12D9F-9382-A2BE-995B-04833DC0C1BC}"/>
              </a:ext>
            </a:extLst>
          </p:cNvPr>
          <p:cNvSpPr txBox="1"/>
          <p:nvPr/>
        </p:nvSpPr>
        <p:spPr>
          <a:xfrm rot="1464273" flipH="1">
            <a:off x="5851568" y="5389115"/>
            <a:ext cx="1143633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&lt;&lt;extend&gt;&gt;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C33351C-4B26-C04E-E4C8-F099C984338C}"/>
              </a:ext>
            </a:extLst>
          </p:cNvPr>
          <p:cNvGrpSpPr/>
          <p:nvPr/>
        </p:nvGrpSpPr>
        <p:grpSpPr>
          <a:xfrm>
            <a:off x="1820401" y="4093097"/>
            <a:ext cx="593912" cy="1241144"/>
            <a:chOff x="1276351" y="2608729"/>
            <a:chExt cx="593912" cy="1241144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79DBCF5-526A-6E29-E464-CD21668B4452}"/>
                </a:ext>
              </a:extLst>
            </p:cNvPr>
            <p:cNvSpPr/>
            <p:nvPr/>
          </p:nvSpPr>
          <p:spPr>
            <a:xfrm>
              <a:off x="1452282" y="2608729"/>
              <a:ext cx="242049" cy="2420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6031F1F-33F4-EDE1-A006-8AE3298156C1}"/>
                </a:ext>
              </a:extLst>
            </p:cNvPr>
            <p:cNvCxnSpPr>
              <a:cxnSpLocks/>
              <a:stCxn id="57" idx="4"/>
            </p:cNvCxnSpPr>
            <p:nvPr/>
          </p:nvCxnSpPr>
          <p:spPr>
            <a:xfrm>
              <a:off x="1573307" y="2850778"/>
              <a:ext cx="0" cy="3454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53BB005-F74A-00A6-F421-BDD356F1A63E}"/>
                </a:ext>
              </a:extLst>
            </p:cNvPr>
            <p:cNvCxnSpPr>
              <a:cxnSpLocks/>
            </p:cNvCxnSpPr>
            <p:nvPr/>
          </p:nvCxnSpPr>
          <p:spPr>
            <a:xfrm>
              <a:off x="1369359" y="2958679"/>
              <a:ext cx="407896" cy="11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FE4118A-235D-8650-E223-023F05C12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9359" y="3196243"/>
              <a:ext cx="203948" cy="2420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48840E3-8C46-8225-44F7-7B828BB731B7}"/>
                </a:ext>
              </a:extLst>
            </p:cNvPr>
            <p:cNvCxnSpPr>
              <a:cxnSpLocks/>
            </p:cNvCxnSpPr>
            <p:nvPr/>
          </p:nvCxnSpPr>
          <p:spPr>
            <a:xfrm>
              <a:off x="1573307" y="3196243"/>
              <a:ext cx="203948" cy="2327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ECBC1F9-08A5-E1A4-CD84-4E4857F47E06}"/>
                </a:ext>
              </a:extLst>
            </p:cNvPr>
            <p:cNvSpPr txBox="1"/>
            <p:nvPr/>
          </p:nvSpPr>
          <p:spPr>
            <a:xfrm>
              <a:off x="1276351" y="3572874"/>
              <a:ext cx="593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6269988-8C58-26F0-7E91-93AAA792F938}"/>
              </a:ext>
            </a:extLst>
          </p:cNvPr>
          <p:cNvGrpSpPr/>
          <p:nvPr/>
        </p:nvGrpSpPr>
        <p:grpSpPr>
          <a:xfrm>
            <a:off x="1722299" y="1226906"/>
            <a:ext cx="790118" cy="1241144"/>
            <a:chOff x="1178248" y="2608729"/>
            <a:chExt cx="790118" cy="1241144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0B5E59-FE2B-AB66-26D2-6CD669E2A14F}"/>
                </a:ext>
              </a:extLst>
            </p:cNvPr>
            <p:cNvSpPr/>
            <p:nvPr/>
          </p:nvSpPr>
          <p:spPr>
            <a:xfrm>
              <a:off x="1452282" y="2608729"/>
              <a:ext cx="242049" cy="2420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A356EBF-EBDC-4116-0195-D59806497867}"/>
                </a:ext>
              </a:extLst>
            </p:cNvPr>
            <p:cNvCxnSpPr>
              <a:cxnSpLocks/>
              <a:stCxn id="64" idx="4"/>
            </p:cNvCxnSpPr>
            <p:nvPr/>
          </p:nvCxnSpPr>
          <p:spPr>
            <a:xfrm>
              <a:off x="1573307" y="2850778"/>
              <a:ext cx="0" cy="3454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3ED8E55-427D-EE90-DD53-EC99573A7294}"/>
                </a:ext>
              </a:extLst>
            </p:cNvPr>
            <p:cNvCxnSpPr>
              <a:cxnSpLocks/>
            </p:cNvCxnSpPr>
            <p:nvPr/>
          </p:nvCxnSpPr>
          <p:spPr>
            <a:xfrm>
              <a:off x="1369359" y="2958679"/>
              <a:ext cx="407896" cy="11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189DDD6-A040-F0DE-6EDB-61A620C17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9359" y="3196243"/>
              <a:ext cx="203948" cy="2420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1B162BC-AC7F-E985-6B85-1A2F85546332}"/>
                </a:ext>
              </a:extLst>
            </p:cNvPr>
            <p:cNvCxnSpPr>
              <a:cxnSpLocks/>
            </p:cNvCxnSpPr>
            <p:nvPr/>
          </p:nvCxnSpPr>
          <p:spPr>
            <a:xfrm>
              <a:off x="1573307" y="3196243"/>
              <a:ext cx="203948" cy="2327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11AF53-BF14-1209-F1EB-77FEDA086943}"/>
                </a:ext>
              </a:extLst>
            </p:cNvPr>
            <p:cNvSpPr txBox="1"/>
            <p:nvPr/>
          </p:nvSpPr>
          <p:spPr>
            <a:xfrm>
              <a:off x="1178248" y="3572874"/>
              <a:ext cx="79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비회원</a:t>
              </a: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E418326-DF20-C94A-494E-E2CE98BAEA10}"/>
              </a:ext>
            </a:extLst>
          </p:cNvPr>
          <p:cNvCxnSpPr>
            <a:cxnSpLocks/>
            <a:stCxn id="41" idx="2"/>
            <a:endCxn id="39" idx="6"/>
          </p:cNvCxnSpPr>
          <p:nvPr/>
        </p:nvCxnSpPr>
        <p:spPr>
          <a:xfrm flipH="1">
            <a:off x="5740118" y="3711795"/>
            <a:ext cx="1435758" cy="71930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4878BE3-46D4-DD3A-24DB-1F6886EBBEC1}"/>
              </a:ext>
            </a:extLst>
          </p:cNvPr>
          <p:cNvSpPr txBox="1"/>
          <p:nvPr/>
        </p:nvSpPr>
        <p:spPr>
          <a:xfrm rot="19918776" flipH="1">
            <a:off x="5883277" y="3779128"/>
            <a:ext cx="1143633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&lt;&lt;extend&gt;&gt;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242AA08-B4C7-4E44-8D89-95848EF7E0D0}"/>
              </a:ext>
            </a:extLst>
          </p:cNvPr>
          <p:cNvCxnSpPr>
            <a:cxnSpLocks/>
            <a:stCxn id="44" idx="2"/>
            <a:endCxn id="39" idx="6"/>
          </p:cNvCxnSpPr>
          <p:nvPr/>
        </p:nvCxnSpPr>
        <p:spPr>
          <a:xfrm flipH="1">
            <a:off x="5740118" y="4418418"/>
            <a:ext cx="1440760" cy="1268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2F48880-EDB7-CE1D-9C51-227591165EAA}"/>
              </a:ext>
            </a:extLst>
          </p:cNvPr>
          <p:cNvSpPr txBox="1"/>
          <p:nvPr/>
        </p:nvSpPr>
        <p:spPr>
          <a:xfrm flipH="1">
            <a:off x="5935278" y="4432936"/>
            <a:ext cx="1143634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&lt;&lt;extend&gt;&gt;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C5B3AAA-DD7C-EC97-24DA-B9771B065515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548503" y="1525341"/>
            <a:ext cx="2068344" cy="11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A277CBD7-5BFE-0762-0E2A-61330256764C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539343" y="3253372"/>
            <a:ext cx="2077503" cy="13560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A1E0B4EC-7C80-8F3A-FDEB-37CFCFFFCEA0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535338" y="3843074"/>
            <a:ext cx="2081950" cy="839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F426ED06-AEF7-B79A-1146-719E5B2032BB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2548503" y="4811439"/>
            <a:ext cx="2096153" cy="2568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23AC25DA-04A7-E273-DCA6-538ED084E43B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2534341" y="2644783"/>
            <a:ext cx="2082505" cy="18855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99FE7B6D-7E85-2D15-83EE-9A55F4DC7F17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2538901" y="2063573"/>
            <a:ext cx="2077945" cy="23663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0592081-CC0C-590D-4165-FB6999AD1F52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7727206" y="1936529"/>
            <a:ext cx="1029936" cy="9475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993F452-ADD7-ECE6-F3D3-290FF33256E8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2548503" y="4431098"/>
            <a:ext cx="2088955" cy="3162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E18DF2E-9DA9-6BD1-1C66-A5FFBC248E68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2532587" y="1925432"/>
            <a:ext cx="2104871" cy="25056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7D93D4EB-230E-36DF-507D-39804DF5CAE1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5719506" y="1664525"/>
            <a:ext cx="3037636" cy="980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BBD2109-416D-8B10-9207-87B67BECF855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5719506" y="1760329"/>
            <a:ext cx="3037636" cy="14930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5B67FFB9-AFF8-4A89-6531-86CE1F8EB6D7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5719948" y="1845261"/>
            <a:ext cx="3037194" cy="19978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모서리가 둥근 직사각형 8">
            <a:extLst>
              <a:ext uri="{FF2B5EF4-FFF2-40B4-BE49-F238E27FC236}">
                <a16:creationId xmlns:a16="http://schemas.microsoft.com/office/drawing/2014/main" id="{B986286F-AD63-7BAE-328B-5B0558C71E4C}"/>
              </a:ext>
            </a:extLst>
          </p:cNvPr>
          <p:cNvSpPr/>
          <p:nvPr/>
        </p:nvSpPr>
        <p:spPr>
          <a:xfrm>
            <a:off x="4254694" y="1064148"/>
            <a:ext cx="4298498" cy="5035460"/>
          </a:xfrm>
          <a:prstGeom prst="roundRect">
            <a:avLst>
              <a:gd name="adj" fmla="val 436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87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읽기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1228397"/>
            <a:ext cx="6624106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글읽기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"title"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"info"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홍길동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작성일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2022-08-06&lt;/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"content"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안녕하세요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&gt;K7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렌트하려고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8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일부터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10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일까지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렌트비용을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알고싶습니다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알려주세요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          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"board_modify.html"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수정하기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목록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26" y="2496060"/>
            <a:ext cx="4685762" cy="3321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07F8C-1F2A-C2E0-2DE7-FBFF6F65EC3C}"/>
              </a:ext>
            </a:extLst>
          </p:cNvPr>
          <p:cNvSpPr txBox="1"/>
          <p:nvPr/>
        </p:nvSpPr>
        <p:spPr>
          <a:xfrm>
            <a:off x="7397028" y="1271692"/>
            <a:ext cx="4214157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게시글의 내용을 구성한다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목록을 눌러 문의하기 게시판으로 돌아가거나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수정하기를 눌러 글을 수정할 수 있도록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3213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77FF635-EA0E-9B53-6D1B-CCF7B60E7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52" y="1032322"/>
            <a:ext cx="6260696" cy="50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53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수정하기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382286"/>
            <a:ext cx="6096000" cy="409342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"board_main"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board_aside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~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생략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~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write_inquiry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문의하기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수정하기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"board_read.html"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b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write_title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질문합니다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write_content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cols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"50"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rows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"10"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안녕하세요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K7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차량을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렌트하려고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합니다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일부터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일까지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렌트비용을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알고싶습니다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반납장소도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알려주세요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write_list_modify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수정완료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write_list_modify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29" y="1870224"/>
            <a:ext cx="5183565" cy="4093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EDA6B-14D5-02B0-3844-FFDB6A3C028B}"/>
              </a:ext>
            </a:extLst>
          </p:cNvPr>
          <p:cNvSpPr txBox="1"/>
          <p:nvPr/>
        </p:nvSpPr>
        <p:spPr>
          <a:xfrm>
            <a:off x="6675929" y="1035814"/>
            <a:ext cx="5183565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양식은 동일하지만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 작성되어 있던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내용이 나타나도록 하여 기존의 내용을 수정할 수 있도록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088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7819DF2-2FE6-D099-7363-922410B71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05" y="1021387"/>
            <a:ext cx="6287590" cy="51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44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150CB1-AA37-758F-0AD9-760BB199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38" y="1397694"/>
            <a:ext cx="4145404" cy="3554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041441"/>
            <a:ext cx="7511612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"board_main"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board_location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찾아오시는 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"map"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"width: 100%; height: 380px;"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map_info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주소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서울특별시 구로구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경인로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557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&gt;(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지번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서울 구로구 구로동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606-4&lt;/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지하철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이용시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1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호선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구로역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번출구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맞은편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신한은행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건물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49F571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('https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FFFFFF"/>
                </a:solidFill>
                <a:latin typeface="Consolas" panose="020B0609020204030204" pitchFamily="49" charset="0"/>
              </a:rPr>
              <a:t>//map.kakao.com/link/to/</a:t>
            </a:r>
            <a:r>
              <a:rPr lang="ko-KR" alt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하이렌트카</a:t>
            </a:r>
            <a:r>
              <a:rPr lang="en-US" altLang="ko-KR" sz="1000" dirty="0">
                <a:solidFill>
                  <a:srgbClr val="FFFFFF"/>
                </a:solidFill>
                <a:latin typeface="Consolas" panose="020B0609020204030204" pitchFamily="49" charset="0"/>
              </a:rPr>
              <a:t>,37.503246,126.878935', </a:t>
            </a:r>
            <a:endParaRPr lang="ko-KR" altLang="en-US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                       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'_blank', 'width=800, height=800, toolbars=no, scrollbars=yes'); </a:t>
            </a:r>
            <a:r>
              <a:rPr lang="en-US" altLang="ko-KR" sz="1000" dirty="0">
                <a:solidFill>
                  <a:srgbClr val="DE3CD6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"fa-solid fa-location-dot"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카카오맵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길찾기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27381" y="4124029"/>
            <a:ext cx="6501058" cy="641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꺾인 연결선 8"/>
          <p:cNvCxnSpPr>
            <a:stCxn id="7" idx="2"/>
          </p:cNvCxnSpPr>
          <p:nvPr/>
        </p:nvCxnSpPr>
        <p:spPr>
          <a:xfrm rot="16200000" flipH="1">
            <a:off x="7686534" y="1556806"/>
            <a:ext cx="48631" cy="6465878"/>
          </a:xfrm>
          <a:prstGeom prst="bentConnector3">
            <a:avLst>
              <a:gd name="adj1" fmla="val 15825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477909" y="5627664"/>
            <a:ext cx="6465879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카카오맵 길찾기 버튼을 클릭하면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창으로 카카오맵이 나타난다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 지역이 자동으로 설정되어 출발지만 입력하여 길 찾기를 사용할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2242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1131302"/>
            <a:ext cx="5814646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myMap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myMap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myCenter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LatLng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37.50324579472511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126.87893517055778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mapProp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center : myCenter,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zoom 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17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mapTypeId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MapTypeId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.ROADMAP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map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), mapProp);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marker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Marker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position : myCenter,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title :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하이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렌트카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animation :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Animation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.BOUNCE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marker.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(map);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contentString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하이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구로점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&lt;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서울특별시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구로구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경인로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557"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infowindow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InfoWindow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({ content: contentString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marker.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addListener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"click"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infowindow.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open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anchor: marker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9423" y="1952329"/>
            <a:ext cx="5416062" cy="1054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398669" y="1813830"/>
            <a:ext cx="5492262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myCenter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중심으로 사용할 위도와 경도를 입력하고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mapProp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지도의 정보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맵 타입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mapProp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정보를 가지고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곳에 지도를 생성한다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9423" y="3152097"/>
            <a:ext cx="3209192" cy="962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59422" y="4213380"/>
            <a:ext cx="5099539" cy="1105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398669" y="3142254"/>
            <a:ext cx="5492262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마커의 위치를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myCenter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지정하고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        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마우스 오버 시 나타나는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마커 애니메이션을 지정한다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marker.setMap(map)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지도에 마커를 표시한다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398668" y="4470678"/>
            <a:ext cx="4789285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contentString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infowindow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담길 내용을 저장한다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addListener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마커를 클릭하면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마커 위에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infowindow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되도록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3E764C-E773-FC64-7B33-714AF56ACA97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3868615" y="3633449"/>
            <a:ext cx="2530054" cy="18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395C5CE-B1F1-554F-D096-87011C2181F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758961" y="4980786"/>
            <a:ext cx="6397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F20C33C-9E96-BFCC-1BE8-58EE778455B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096000" y="2323938"/>
            <a:ext cx="30266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530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287FAD6-B5D3-16DF-EBFF-A8B133BB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0" y="1354460"/>
            <a:ext cx="5144929" cy="4211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1693648" y="5733898"/>
            <a:ext cx="3017893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마커 클릭 시 나타나는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infowindow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086299" y="5733898"/>
            <a:ext cx="3571808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카카오맵 길찾기를 누르면 열리는 팝업 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027" y="1349179"/>
            <a:ext cx="5513703" cy="42089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537005" y="2320508"/>
            <a:ext cx="1331181" cy="74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422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CB75FC5-07E4-E907-595B-E8DB393884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17090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87DD2FB-EB57-028C-E1BE-E4C03578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7" y="1267286"/>
            <a:ext cx="5682812" cy="46211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765711-A9FE-FDDB-18FC-F17D0B2A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49" y="1267286"/>
            <a:ext cx="5682812" cy="462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5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91137" y="1157136"/>
            <a:ext cx="5259984" cy="101566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.before_login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하기 전에 나타나는 메뉴이다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.after_login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한 후 나타나는 숨겨져 있는 메뉴이다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  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login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부분에서 다시 설명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2507" y="943194"/>
            <a:ext cx="5690224" cy="567078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"nav_bar"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"index.html"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&gt;HI-RENT&lt;/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예약하기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제품소개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고객센터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"location.html"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찾아오시는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"before_login"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"before_login"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"join.html"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회원가입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"after_login"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"login_name"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"after_login"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logout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로그아웃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fa-bars"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"nav_hidden"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background_img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37738-A7B6-131F-37C5-BE99D7CE3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71" y="2436189"/>
            <a:ext cx="5578116" cy="309616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33045" y="2892669"/>
            <a:ext cx="5281256" cy="11254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445" y="6321669"/>
            <a:ext cx="2321170" cy="1922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9" idx="3"/>
            <a:endCxn id="19" idx="0"/>
          </p:cNvCxnSpPr>
          <p:nvPr/>
        </p:nvCxnSpPr>
        <p:spPr>
          <a:xfrm flipV="1">
            <a:off x="5914301" y="2528455"/>
            <a:ext cx="5017482" cy="926922"/>
          </a:xfrm>
          <a:prstGeom prst="bentConnector4">
            <a:avLst>
              <a:gd name="adj1" fmla="val 5253"/>
              <a:gd name="adj2" fmla="val 1208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0468249" y="2528455"/>
            <a:ext cx="927068" cy="3254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cxnSpLocks/>
            <a:stCxn id="11" idx="3"/>
          </p:cNvCxnSpPr>
          <p:nvPr/>
        </p:nvCxnSpPr>
        <p:spPr>
          <a:xfrm flipV="1">
            <a:off x="2725615" y="5510007"/>
            <a:ext cx="4096354" cy="90780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025227" y="5720759"/>
            <a:ext cx="4191804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div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너비와 높이를 지정한 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background-image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배경이미지를 지정한다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76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CSS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B5710B8-A2EF-4205-5D41-368F766B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17" y="3307515"/>
            <a:ext cx="3761888" cy="2061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727ECB-3889-9FE4-0DBC-6B154F88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122" y="3307979"/>
            <a:ext cx="3090388" cy="206073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32506" y="827832"/>
            <a:ext cx="3782294" cy="59400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@media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min-width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970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.nav_hidden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none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@media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max-width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970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justify-content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space-between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none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.fa-bars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block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margin-right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50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font-size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white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fa-bars:hover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pop_content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%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padding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@media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max-width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665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flex-direction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column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8882" y="1639713"/>
            <a:ext cx="3667994" cy="410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8882" y="5741377"/>
            <a:ext cx="2331564" cy="929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8882" y="868922"/>
            <a:ext cx="2401903" cy="770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2208373"/>
            <a:ext cx="7035590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화면의 너비가 </a:t>
            </a:r>
            <a:r>
              <a:rPr lang="en-US" altLang="ko-KR" dirty="0"/>
              <a:t>970px </a:t>
            </a:r>
            <a:r>
              <a:rPr lang="ko-KR" altLang="en-US" dirty="0"/>
              <a:t>이하가 되면</a:t>
            </a:r>
            <a:r>
              <a:rPr lang="en-US" altLang="ko-KR" dirty="0"/>
              <a:t>,  </a:t>
            </a:r>
            <a:r>
              <a:rPr lang="ko-KR" altLang="en-US" dirty="0"/>
              <a:t>기존 메뉴들이 사라지고 햄버거 바가 나타난다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햄버거 바를 클릭하면</a:t>
            </a:r>
            <a:r>
              <a:rPr lang="en-US" altLang="ko-KR" dirty="0"/>
              <a:t>,</a:t>
            </a:r>
            <a:r>
              <a:rPr lang="ko-KR" altLang="en-US" dirty="0"/>
              <a:t> 숨겨져 있던</a:t>
            </a:r>
            <a:r>
              <a:rPr lang="en-US" altLang="ko-KR" dirty="0"/>
              <a:t> .nav_hidden</a:t>
            </a:r>
            <a:r>
              <a:rPr lang="ko-KR" altLang="en-US" dirty="0"/>
              <a:t>의 메뉴들이 나타난다</a:t>
            </a:r>
            <a:r>
              <a:rPr lang="en-US" altLang="ko-KR" dirty="0"/>
              <a:t>.</a:t>
            </a:r>
          </a:p>
        </p:txBody>
      </p:sp>
      <p:cxnSp>
        <p:nvCxnSpPr>
          <p:cNvPr id="33" name="직선 화살표 연결선 32"/>
          <p:cNvCxnSpPr>
            <a:stCxn id="20" idx="3"/>
            <a:endCxn id="53" idx="1"/>
          </p:cNvCxnSpPr>
          <p:nvPr/>
        </p:nvCxnSpPr>
        <p:spPr>
          <a:xfrm>
            <a:off x="2690446" y="6205887"/>
            <a:ext cx="17051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25" idx="1"/>
          </p:cNvCxnSpPr>
          <p:nvPr/>
        </p:nvCxnSpPr>
        <p:spPr>
          <a:xfrm>
            <a:off x="4026876" y="2577705"/>
            <a:ext cx="3687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5998138"/>
            <a:ext cx="7035590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화면이 더욱 좁아져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665px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이하가 되면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.nav_hidden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메뉴들을 세로로 정렬한다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1086808"/>
            <a:ext cx="6410119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화면이 </a:t>
            </a:r>
            <a:r>
              <a:rPr lang="en-US" altLang="ko-KR" dirty="0"/>
              <a:t>970px </a:t>
            </a:r>
            <a:r>
              <a:rPr lang="ko-KR" altLang="en-US" dirty="0"/>
              <a:t>이상이 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.nav_hidden</a:t>
            </a:r>
            <a:r>
              <a:rPr lang="ko-KR" altLang="en-US" dirty="0"/>
              <a:t>의 내용을 무조건 숨긴다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설정보다 우선순위를 높이기 위해서 </a:t>
            </a:r>
            <a:r>
              <a:rPr lang="en-US" altLang="ko-KR" dirty="0">
                <a:solidFill>
                  <a:srgbClr val="FF0000"/>
                </a:solidFill>
              </a:rPr>
              <a:t>!important</a:t>
            </a:r>
            <a:r>
              <a:rPr lang="ko-KR" altLang="en-US" dirty="0">
                <a:solidFill>
                  <a:srgbClr val="FF0000"/>
                </a:solidFill>
              </a:rPr>
              <a:t>를 사용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cxnSp>
        <p:nvCxnSpPr>
          <p:cNvPr id="19" name="직선 화살표 연결선 18"/>
          <p:cNvCxnSpPr>
            <a:cxnSpLocks/>
            <a:endCxn id="59" idx="1"/>
          </p:cNvCxnSpPr>
          <p:nvPr/>
        </p:nvCxnSpPr>
        <p:spPr>
          <a:xfrm>
            <a:off x="2760785" y="1435333"/>
            <a:ext cx="16348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7711200" y="3426776"/>
            <a:ext cx="369276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4791808" y="2853879"/>
            <a:ext cx="738554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화살표 연결선 37"/>
          <p:cNvCxnSpPr>
            <a:cxnSpLocks/>
            <a:endCxn id="30" idx="2"/>
          </p:cNvCxnSpPr>
          <p:nvPr/>
        </p:nvCxnSpPr>
        <p:spPr>
          <a:xfrm>
            <a:off x="5161085" y="2853879"/>
            <a:ext cx="2550115" cy="6871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94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32506" y="1397243"/>
            <a:ext cx="3367164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".fa-bars"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".nav_hidden"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JavaScript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33046" y="1587140"/>
            <a:ext cx="2954215" cy="65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cxnSpLocks/>
            <a:stCxn id="20" idx="3"/>
            <a:endCxn id="59" idx="1"/>
          </p:cNvCxnSpPr>
          <p:nvPr/>
        </p:nvCxnSpPr>
        <p:spPr>
          <a:xfrm>
            <a:off x="3587261" y="1916852"/>
            <a:ext cx="497034" cy="73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084295" y="1737279"/>
            <a:ext cx="7474660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.fa-bars(</a:t>
            </a:r>
            <a:r>
              <a:rPr lang="ko-KR" altLang="en-US" dirty="0"/>
              <a:t>햄버거 바</a:t>
            </a:r>
            <a:r>
              <a:rPr lang="en-US" altLang="ko-KR" dirty="0"/>
              <a:t>)</a:t>
            </a:r>
            <a:r>
              <a:rPr lang="ko-KR" altLang="en-US" dirty="0"/>
              <a:t>를 클릭 하면</a:t>
            </a:r>
            <a:r>
              <a:rPr lang="en-US" altLang="ko-KR" dirty="0"/>
              <a:t>, .nav_hidden</a:t>
            </a:r>
            <a:r>
              <a:rPr lang="ko-KR" altLang="en-US" dirty="0"/>
              <a:t>이 </a:t>
            </a:r>
            <a:r>
              <a:rPr lang="en-US" altLang="ko-KR" dirty="0"/>
              <a:t>slide</a:t>
            </a:r>
            <a:r>
              <a:rPr lang="ko-KR" altLang="en-US" dirty="0"/>
              <a:t>로 내려오고 </a:t>
            </a:r>
            <a:r>
              <a:rPr lang="en-US" altLang="ko-KR" dirty="0"/>
              <a:t>toggle</a:t>
            </a:r>
            <a:r>
              <a:rPr lang="ko-KR" altLang="en-US" dirty="0"/>
              <a:t>형태로 동작한다</a:t>
            </a:r>
            <a:r>
              <a:rPr lang="en-US" altLang="ko-KR" dirty="0"/>
              <a:t>. 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37" y="2412906"/>
            <a:ext cx="65817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8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–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간편 조회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942665"/>
            <a:ext cx="6104183" cy="57861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"reservation"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간편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조회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reservation_date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출발일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~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reservation_time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step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"1800"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reservation_time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step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"1800"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reservation_car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reservation_type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중형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중형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준중형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준중형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경차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경차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reservation_loc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reservation_type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지역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제주도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제주도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reservation_submit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fa-magnifying-glass"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조회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31" y="1829738"/>
            <a:ext cx="3341825" cy="40120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66400" y="1441203"/>
            <a:ext cx="5021162" cy="466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>
            <a:off x="5987562" y="1674567"/>
            <a:ext cx="1784838" cy="11404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66400" y="1907931"/>
            <a:ext cx="2594485" cy="907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3"/>
          </p:cNvCxnSpPr>
          <p:nvPr/>
        </p:nvCxnSpPr>
        <p:spPr>
          <a:xfrm>
            <a:off x="3560885" y="2361471"/>
            <a:ext cx="4211515" cy="1122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0027" y="2815010"/>
            <a:ext cx="3214752" cy="136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3"/>
          </p:cNvCxnSpPr>
          <p:nvPr/>
        </p:nvCxnSpPr>
        <p:spPr>
          <a:xfrm>
            <a:off x="4194779" y="3495678"/>
            <a:ext cx="3577621" cy="571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80027" y="4176345"/>
            <a:ext cx="3565596" cy="136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</p:cNvCxnSpPr>
          <p:nvPr/>
        </p:nvCxnSpPr>
        <p:spPr>
          <a:xfrm flipV="1">
            <a:off x="4545623" y="4748142"/>
            <a:ext cx="3226777" cy="1088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66400" y="5549601"/>
            <a:ext cx="4010046" cy="780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9" idx="3"/>
          </p:cNvCxnSpPr>
          <p:nvPr/>
        </p:nvCxnSpPr>
        <p:spPr>
          <a:xfrm flipV="1">
            <a:off x="4976446" y="5342613"/>
            <a:ext cx="2795954" cy="5974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913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클래식블루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4B80"/>
    </a:accent1>
    <a:accent2>
      <a:srgbClr val="1282B0"/>
    </a:accent2>
    <a:accent3>
      <a:srgbClr val="C5C2B3"/>
    </a:accent3>
    <a:accent4>
      <a:srgbClr val="BEAD75"/>
    </a:accent4>
    <a:accent5>
      <a:srgbClr val="3371AE"/>
    </a:accent5>
    <a:accent6>
      <a:srgbClr val="5F8BC8"/>
    </a:accent6>
    <a:hlink>
      <a:srgbClr val="323F4F"/>
    </a:hlink>
    <a:folHlink>
      <a:srgbClr val="323F4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8826</TotalTime>
  <Words>9029</Words>
  <Application>Microsoft Office PowerPoint</Application>
  <PresentationFormat>와이드스크린</PresentationFormat>
  <Paragraphs>1102</Paragraphs>
  <Slides>47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나눔스퀘어 ExtraBold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박준현</cp:lastModifiedBy>
  <cp:revision>305</cp:revision>
  <dcterms:created xsi:type="dcterms:W3CDTF">2019-12-23T00:32:35Z</dcterms:created>
  <dcterms:modified xsi:type="dcterms:W3CDTF">2022-08-28T14:40:12Z</dcterms:modified>
</cp:coreProperties>
</file>